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7" r:id="rId2"/>
    <p:sldId id="298" r:id="rId3"/>
    <p:sldId id="299" r:id="rId4"/>
    <p:sldId id="300" r:id="rId5"/>
    <p:sldId id="301" r:id="rId6"/>
    <p:sldId id="303" r:id="rId7"/>
    <p:sldId id="304" r:id="rId8"/>
    <p:sldId id="305" r:id="rId9"/>
    <p:sldId id="306" r:id="rId10"/>
    <p:sldId id="308" r:id="rId11"/>
    <p:sldId id="307" r:id="rId12"/>
    <p:sldId id="309" r:id="rId13"/>
    <p:sldId id="325" r:id="rId14"/>
    <p:sldId id="310" r:id="rId15"/>
    <p:sldId id="326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4" r:id="rId24"/>
    <p:sldId id="323" r:id="rId25"/>
    <p:sldId id="322" r:id="rId26"/>
    <p:sldId id="321" r:id="rId27"/>
    <p:sldId id="31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</a:t>
            </a:r>
            <a:r>
              <a:rPr kumimoji="1" lang="en-US" altLang="zh-CN" dirty="0"/>
              <a:t>/</a:t>
            </a:r>
            <a:r>
              <a:rPr kumimoji="1" lang="zh-CN" altLang="en-US" dirty="0"/>
              <a:t>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669704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6C548-934C-5743-A898-2E0C30B6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1033084"/>
            <a:ext cx="7766617" cy="2057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CA2E8-AA3C-1843-9D4E-DAE0B3CA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8" y="3162678"/>
            <a:ext cx="3490383" cy="94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78E0-B8EE-CA4C-8818-D6BF3FC3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8" y="4164540"/>
            <a:ext cx="7315201" cy="26276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441955-1C3B-6144-8C4B-831AF10BAF6F}"/>
              </a:ext>
            </a:extLst>
          </p:cNvPr>
          <p:cNvSpPr txBox="1"/>
          <p:nvPr/>
        </p:nvSpPr>
        <p:spPr>
          <a:xfrm>
            <a:off x="7552267" y="515519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人多？奖品多？一个人是否可以重复</a:t>
            </a:r>
            <a:endParaRPr kumimoji="1" lang="en-US" altLang="zh-CN" dirty="0"/>
          </a:p>
          <a:p>
            <a:r>
              <a:rPr kumimoji="1" lang="zh-CN" altLang="en-US" dirty="0"/>
              <a:t>中奖？</a:t>
            </a:r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126BE1-E0A3-9D4E-9B9D-2B206CC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770467"/>
            <a:ext cx="4136833" cy="2472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E4F9D9-5CA8-0549-9ADD-8EFE2835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32" y="702734"/>
            <a:ext cx="3829050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49" y="1817132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57575</TotalTime>
  <Words>272</Words>
  <Application>Microsoft Macintosh PowerPoint</Application>
  <PresentationFormat>宽屏</PresentationFormat>
  <Paragraphs>208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宋体</vt:lpstr>
      <vt:lpstr>Arial</vt:lpstr>
      <vt:lpstr>Trebuchet MS</vt:lpstr>
      <vt:lpstr>Tw Cen MT</vt:lpstr>
      <vt:lpstr>电路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261</cp:revision>
  <dcterms:created xsi:type="dcterms:W3CDTF">2020-09-04T00:32:40Z</dcterms:created>
  <dcterms:modified xsi:type="dcterms:W3CDTF">2020-10-28T14:43:53Z</dcterms:modified>
</cp:coreProperties>
</file>